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65" r:id="rId3"/>
    <p:sldId id="256" r:id="rId4"/>
    <p:sldId id="257" r:id="rId5"/>
    <p:sldId id="259" r:id="rId6"/>
    <p:sldId id="261" r:id="rId7"/>
    <p:sldId id="262" r:id="rId8"/>
    <p:sldId id="263" r:id="rId9"/>
    <p:sldId id="266" r:id="rId10"/>
    <p:sldId id="264" r:id="rId11"/>
    <p:sldId id="267" r:id="rId12"/>
    <p:sldId id="268" r:id="rId13"/>
    <p:sldId id="277" r:id="rId14"/>
    <p:sldId id="269" r:id="rId15"/>
    <p:sldId id="271" r:id="rId16"/>
    <p:sldId id="278" r:id="rId17"/>
    <p:sldId id="279" r:id="rId18"/>
    <p:sldId id="280" r:id="rId19"/>
    <p:sldId id="281" r:id="rId20"/>
    <p:sldId id="273" r:id="rId21"/>
    <p:sldId id="274" r:id="rId22"/>
    <p:sldId id="275" r:id="rId23"/>
    <p:sldId id="272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2.svg>
</file>

<file path=ppt/media/image3.pn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A3CB7D-AFDB-0663-DC8A-6EF1A2678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B3600F-8979-431B-E9FE-FBCD48B53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1BA285-F893-0532-560B-BD5243CC9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52A745-27F2-95EE-5BB5-86CA89837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79F8C24-D9FF-E85D-36FD-561E3F496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1235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76FF6B-79F5-7A02-E3AA-95489813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ADDCD25-0FE1-C00A-3EF7-A8BFD1F96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47E33C-CF2C-E550-4436-36A29BC4F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81A0BF-07FD-D15C-D13A-74AF6DA3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8BC5690-9E28-1D0B-60F2-FE6A106E7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6723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193B166-AA57-2A82-1243-16B3564CEA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C50AB98-692F-9622-621E-561FC589B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921B9C-9704-C1A3-859C-CD110D49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FFDC95-2902-7878-D0CB-793E09B2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A24921-B864-999F-849D-D06497144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240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0576A3-4350-5739-DCC3-D53475A32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29E820-0EA3-6276-0E9F-8178A481F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60B8CA-7E44-4FFB-2551-FDFD42D44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4AAA62-2308-51F9-A124-B5F6936CE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B274C93-A39A-957D-463C-A046C5FEC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2412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2AAD37-7892-2FE8-E044-750EDEA1A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3B515A-4AB9-472B-8DE7-7ABA76262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480937-8566-9A25-253B-660CE6B07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CC62D3-F827-721F-2E75-84D86BD4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2B9A8F-3EB9-3038-129D-C7BC989F2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932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C39AD2-D588-9C78-D0B2-46B23548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1E13F8-0B55-5365-494C-CD2C2F7B9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90DCC77-7360-C0F7-1C24-C567D9E81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9B1680A-D041-1926-D303-2EC43715A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5C1018-2607-647B-5444-DBF473729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FF6BD9-DAC7-721D-5368-542553E53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07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56205E-6060-1D1F-2E04-FEFCA6024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81D080D-C3C9-0DDA-80C9-121CC24F78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23BB485-8C86-6C5E-D6E7-BEBF3A290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0E06AD6-8E53-02CD-E8A6-6676120D6C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220EB5F-FF5C-2353-3903-8CC045F0D0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E7C9F4A-8201-C7BC-6DAC-E18C6C51F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AFCD515-AB2A-A30E-9255-1274E6155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648FF81-720F-32DD-0016-EF88A7F84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333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00CC00-2D78-126F-868F-64D8BE35A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F40A14-7D9A-B8B0-9F12-2DB917958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47ACCD0-30B2-02B1-783E-BEECB3D3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DCD146-E14F-2341-4BBE-00A58EDAD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51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3B3245-3F60-F758-7434-6D68B1F45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D5BC37A-F16B-D096-4634-B1906C591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03D2E-1397-C50D-F97F-1D88F60A7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002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4C51B3-B8BD-0C9C-C295-95D0374D6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9EF183-A32C-E453-6AA6-68F1565F8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8C4DE58-82EE-3CE3-3BC3-7D4BFD3220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FB0DA00-2F6B-68CC-191C-85676D739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7F46FF-C585-7B35-6F5D-B951C09D3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2674593-27AF-5250-6B21-B32D14E1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990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030D07-1B10-BB08-5C5D-CD4E7BFBF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69FFED6-3D9F-FAB4-25F7-983DAB099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A46C47B-5175-CF24-94A9-64CEA1763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E721A0A-6668-49F5-1FD4-576D9C6A2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10A762E-B091-A2D0-06DE-80B957769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237644-C91C-8C3A-BDB4-30D3EE268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675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535F98B-E86E-83B7-C0CD-5B9CBD9BA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017842-A082-5C36-65D5-B4048B834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4B2003-1D4B-54D0-0CAD-B4B30FB26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0B7EAA-1A4B-FDAD-A4F1-DB0DA6AFC2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7B19CB-4639-2BD9-D848-2A8D79A47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6825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hyperlink" Target="https://microcontrollerslab.com/gps-data-logger-arduino-micro-sd-card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psvisualizer.com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assionelectronique.fr/ecran-oled-i2c-arduino/#exemple-5-code-arduino-permettant-dafficher-une-image-sur-un-afficheur-oled-apres-importation-dans-le-programme" TargetMode="External"/><Relationship Id="rId2" Type="http://schemas.openxmlformats.org/officeDocument/2006/relationships/hyperlink" Target="https://randomnerdtutorials.com/esp8266-0-96-inch-oled-display-with-arduino-id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lastminuteengineers.com/esp8266-i2c-lcd-tutorial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ructables.com/Audio-Controlled-Home-Using-Esp8266/" TargetMode="External"/><Relationship Id="rId2" Type="http://schemas.openxmlformats.org/officeDocument/2006/relationships/hyperlink" Target="https://www.gpsvisualizer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psbabel.org/" TargetMode="External"/><Relationship Id="rId5" Type="http://schemas.openxmlformats.org/officeDocument/2006/relationships/hyperlink" Target="https://developers.google.com/kml/documentation/kml_tut?hl=fr" TargetMode="External"/><Relationship Id="rId4" Type="http://schemas.openxmlformats.org/officeDocument/2006/relationships/hyperlink" Target="https://earth.google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andomnerdtutorials.com/esp8266-nodemcu-async-web-server-espasyncwebserver-library/" TargetMode="External"/><Relationship Id="rId2" Type="http://schemas.openxmlformats.org/officeDocument/2006/relationships/hyperlink" Target="https://randomnerdtutorials.com/solved-reconnect-esp8266-nodemcu-to-wifi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andomnerdtutorials.com/esp8266-web-server-spiffs-nodemcu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urelienNiebes/SEMI-BA3-GPS3-GPS-Tracker-ESP8266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structables.com/search/?q=gps%20tracker&amp;projects=all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lerup/espsoftwareserial" TargetMode="External"/><Relationship Id="rId2" Type="http://schemas.openxmlformats.org/officeDocument/2006/relationships/hyperlink" Target="https://github.com/pleru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lerup/espsoftwareserial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kalhart/TinyGPSPlu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0F4E4E9-7E46-3F15-5270-2FBF663CC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fr-BE" sz="4000" dirty="0">
                <a:solidFill>
                  <a:schemeClr val="tx2"/>
                </a:solidFill>
              </a:rPr>
              <a:t>GPS Tracker:</a:t>
            </a:r>
            <a:br>
              <a:rPr lang="fr-BE" sz="4000" dirty="0">
                <a:solidFill>
                  <a:schemeClr val="tx2"/>
                </a:solidFill>
              </a:rPr>
            </a:br>
            <a:r>
              <a:rPr lang="fr-BE" sz="4000" dirty="0">
                <a:solidFill>
                  <a:schemeClr val="tx2"/>
                </a:solidFill>
              </a:rPr>
              <a:t>ESP 8266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56ED600-E1FC-0A9D-B947-8F7A181D6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fr-BE" sz="2000" dirty="0" err="1">
                <a:solidFill>
                  <a:schemeClr val="tx2"/>
                </a:solidFill>
              </a:rPr>
              <a:t>Lambaere</a:t>
            </a:r>
            <a:r>
              <a:rPr lang="fr-BE" sz="2000" dirty="0">
                <a:solidFill>
                  <a:schemeClr val="tx2"/>
                </a:solidFill>
              </a:rPr>
              <a:t> Axelle</a:t>
            </a:r>
          </a:p>
          <a:p>
            <a:pPr algn="l"/>
            <a:r>
              <a:rPr lang="fr-BE" sz="2000" dirty="0" err="1">
                <a:solidFill>
                  <a:schemeClr val="tx2"/>
                </a:solidFill>
              </a:rPr>
              <a:t>Niebes</a:t>
            </a:r>
            <a:r>
              <a:rPr lang="fr-BE" sz="2000" dirty="0">
                <a:solidFill>
                  <a:schemeClr val="tx2"/>
                </a:solidFill>
              </a:rPr>
              <a:t> Aurélien</a:t>
            </a:r>
          </a:p>
        </p:txBody>
      </p:sp>
      <p:pic>
        <p:nvPicPr>
          <p:cNvPr id="7" name="Graphic 6" descr="Map with pin">
            <a:extLst>
              <a:ext uri="{FF2B5EF4-FFF2-40B4-BE49-F238E27FC236}">
                <a16:creationId xmlns:a16="http://schemas.microsoft.com/office/drawing/2014/main" id="{6BD0C321-306E-D283-3B0F-46C9D49C7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18766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FD9572-BD13-02F1-54A0-549DC2DD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Fritzing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236C77-F8F5-EF94-AB75-3DBF5DE0F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faire les schémas électrique</a:t>
            </a:r>
          </a:p>
        </p:txBody>
      </p:sp>
    </p:spTree>
    <p:extLst>
      <p:ext uri="{BB962C8B-B14F-4D97-AF65-F5344CB8AC3E}">
        <p14:creationId xmlns:p14="http://schemas.microsoft.com/office/powerpoint/2010/main" val="1010827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2AECBB-453E-BFA3-70C8-4EBC90E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Photos branchements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CE4EA1-34EE-9F09-FE69-9541740961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791" y="738135"/>
            <a:ext cx="4410153" cy="588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F0CD194-4BE4-B321-CDA6-14E3CC897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487" y="1457324"/>
            <a:ext cx="3776663" cy="5035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386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FF3A86-CDBA-B37D-E4B1-1CD0A63F9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10/02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971460-5420-E53F-A119-57763F5CD4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295" y="1825625"/>
            <a:ext cx="875740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211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5CA2875-E1FE-38F6-489E-36FBFC0B21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2" t="4412" r="14528" b="31826"/>
          <a:stretch/>
        </p:blipFill>
        <p:spPr>
          <a:xfrm>
            <a:off x="206615" y="2782714"/>
            <a:ext cx="5539189" cy="2757759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7937770" y="3180945"/>
            <a:ext cx="1961604" cy="1241968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D9C560C2-5C4C-10D9-9A3F-66AB66EDF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791" y="2732371"/>
            <a:ext cx="5991180" cy="319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067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7" name="Image 6" descr="Une image contenant carte&#10;&#10;Description générée automatiquement">
            <a:extLst>
              <a:ext uri="{FF2B5EF4-FFF2-40B4-BE49-F238E27FC236}">
                <a16:creationId xmlns:a16="http://schemas.microsoft.com/office/drawing/2014/main" id="{CC9CBB22-A917-04E8-AAB4-787BE1486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057" y="2554548"/>
            <a:ext cx="2143173" cy="4286346"/>
          </a:xfrm>
          <a:prstGeom prst="rect">
            <a:avLst/>
          </a:prstGeom>
        </p:spPr>
      </p:pic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68ADC399-B895-55C4-8DCC-46B9F79AB6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" t="92" r="2361" b="6808"/>
          <a:stretch/>
        </p:blipFill>
        <p:spPr>
          <a:xfrm>
            <a:off x="3118919" y="2659586"/>
            <a:ext cx="2143173" cy="4198414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4580313" y="3972821"/>
            <a:ext cx="3044757" cy="65175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756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07733D-D861-88EA-6E3F-0DA2D9A9C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Sauvegarder les données sur carte SD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E1153D-460A-6ED5-4D11-7F7608718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https://microcontrollerslab.com/gps-data-logger-arduino-micro-sd-card/</a:t>
            </a:r>
            <a:endParaRPr lang="fr-FR" dirty="0"/>
          </a:p>
          <a:p>
            <a:r>
              <a:rPr lang="fr-FR" dirty="0"/>
              <a:t>https://diyi0t.com/sd-card-arduino-esp8266-esp32/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76FF455-DFF4-5430-2B20-0604BACCC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02" y="3590953"/>
            <a:ext cx="5331735" cy="21336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72DE02B-EA59-4D3E-1A2E-2AEC74305A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375" y="3058738"/>
            <a:ext cx="3462125" cy="365044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E42FD79-4DAA-76F4-5BA2-0CD6C6F6D0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759" y="3678755"/>
            <a:ext cx="5053850" cy="241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80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37D5DC-461A-D77E-931B-EF6159343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Lire le fichier sur un ordinateur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0491D2-3245-C243-15E9-9D23967A6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Pour visualiser les coordonnées sur une carte: </a:t>
            </a:r>
            <a:r>
              <a:rPr lang="fr-BE" dirty="0">
                <a:hlinkClick r:id="rId2"/>
              </a:rPr>
              <a:t>https://www.gpsvisualizer.com/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006912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B0446B-CD51-1B8C-5AAB-3101FA88D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Données brutes du GPS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A2721A-ED97-EFC3-5049-39CBD4253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pt-BR" dirty="0"/>
              <a:t>11:02:17.247 -&gt; $GPRMC,100217.00,A,5027.09590,N,00357.59861,E,0.146,,240223,,,A*74</a:t>
            </a:r>
          </a:p>
          <a:p>
            <a:r>
              <a:rPr lang="pt-BR" dirty="0"/>
              <a:t>11:02:17.301 -&gt; </a:t>
            </a:r>
          </a:p>
          <a:p>
            <a:r>
              <a:rPr lang="pt-BR" dirty="0"/>
              <a:t>11:02:17.301 -&gt; $GPVTG,,T,,M,0.146,N,0.270,K,A*25</a:t>
            </a:r>
          </a:p>
          <a:p>
            <a:r>
              <a:rPr lang="pt-BR" dirty="0"/>
              <a:t>11:02:17.348 -&gt; </a:t>
            </a:r>
          </a:p>
          <a:p>
            <a:r>
              <a:rPr lang="pt-BR" dirty="0"/>
              <a:t>11:02:17.348 -&gt; $GPGGA,100217.00,5027.09590,N,00357.59861,E,1,07,1.26,33.6,M,46.1,M,,*69</a:t>
            </a:r>
          </a:p>
          <a:p>
            <a:r>
              <a:rPr lang="pt-BR" dirty="0"/>
              <a:t>11:02:17.447 -&gt; </a:t>
            </a:r>
          </a:p>
          <a:p>
            <a:r>
              <a:rPr lang="pt-BR" dirty="0"/>
              <a:t>11:02:17.447 -&gt; $GPGSA,A,3,24,15,19,10,12,13,23,,,,,,1.93,1.26,1.47*05</a:t>
            </a:r>
          </a:p>
          <a:p>
            <a:r>
              <a:rPr lang="pt-BR" dirty="0"/>
              <a:t>11:02:17.501 -&gt; </a:t>
            </a:r>
          </a:p>
          <a:p>
            <a:r>
              <a:rPr lang="pt-BR" dirty="0"/>
              <a:t>11:02:17.501 -&gt; $GPGSV,3,1,12,01,03,003,10,06,02,097,,10,20,280,14,12,57,228,20*75</a:t>
            </a:r>
          </a:p>
          <a:p>
            <a:r>
              <a:rPr lang="pt-BR" dirty="0"/>
              <a:t>11:02:17.548 -&gt; </a:t>
            </a:r>
          </a:p>
          <a:p>
            <a:r>
              <a:rPr lang="pt-BR" dirty="0"/>
              <a:t>11:02:17.548 -&gt; $GPGSV,3,2,12,13,07,151,27,15,24,175,29,17,24,044,13,19,41,075,26*7D</a:t>
            </a:r>
          </a:p>
          <a:p>
            <a:r>
              <a:rPr lang="pt-BR" dirty="0"/>
              <a:t>11:02:17.647 -&gt; </a:t>
            </a:r>
          </a:p>
          <a:p>
            <a:r>
              <a:rPr lang="pt-BR" dirty="0"/>
              <a:t>11:02:17.647 -&gt; $GPGSV,3,3,12,23,12,246,13,24,83,107,22,25,27,237,16,32,22,315,19*7C</a:t>
            </a:r>
          </a:p>
          <a:p>
            <a:r>
              <a:rPr lang="pt-BR" dirty="0"/>
              <a:t>11:02:17.701 -&gt; </a:t>
            </a:r>
          </a:p>
          <a:p>
            <a:r>
              <a:rPr lang="pt-BR" dirty="0"/>
              <a:t>11:02:17.701 -&gt; $GPGLL,5027.09590,N,00357.59861,E,100217.00,A,A*6B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697284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0F9872-EBDB-2351-CC95-B6C915B57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Affichage OLED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276B1E-FF56-86FE-0F51-FC92E2E38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https://randomnerdtutorials.com/esp8266-0-96-inch-oled-display-with-arduino-ide/</a:t>
            </a:r>
            <a:endParaRPr lang="fr-FR" dirty="0"/>
          </a:p>
          <a:p>
            <a:r>
              <a:rPr lang="fr-FR" dirty="0"/>
              <a:t>Idées: logo localisation </a:t>
            </a:r>
            <a:r>
              <a:rPr lang="fr-FR" dirty="0">
                <a:hlinkClick r:id="rId3"/>
              </a:rPr>
              <a:t>https://passionelectronique.fr/ecran-oled-i2c-arduino</a:t>
            </a:r>
            <a:r>
              <a:rPr lang="fr-FR">
                <a:hlinkClick r:id="rId3"/>
              </a:rPr>
              <a:t>/#exemple-5-code-arduino-permettant-dafficher-une-image-sur-un-afficheur-oled-apres-importation-dans-le-programme</a:t>
            </a:r>
            <a:r>
              <a:rPr lang="fr-FR"/>
              <a:t> , </a:t>
            </a:r>
            <a:r>
              <a:rPr lang="fr-FR" dirty="0"/>
              <a:t>flèche/triangle pour indiquer la direction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65966AC-632B-5742-2747-CA23321966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5927" y="4167231"/>
            <a:ext cx="3479158" cy="224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637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F7463F-6B61-6FF6-98C3-C63931CC6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Affichage LCD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CD3172-2552-EF36-BD01-3E0A2C377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https://lastminuteengineers.com/esp8266-i2c-lcd-tutorial/</a:t>
            </a:r>
            <a:endParaRPr lang="fr-FR" dirty="0"/>
          </a:p>
          <a:p>
            <a:r>
              <a:rPr lang="fr-FR" dirty="0"/>
              <a:t>Idées: logo localisation, affichage données GPS</a:t>
            </a:r>
          </a:p>
        </p:txBody>
      </p:sp>
    </p:spTree>
    <p:extLst>
      <p:ext uri="{BB962C8B-B14F-4D97-AF65-F5344CB8AC3E}">
        <p14:creationId xmlns:p14="http://schemas.microsoft.com/office/powerpoint/2010/main" val="3215355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267FA1-9493-C744-6597-19E740A9A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Feuille de route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199770-B7E3-E447-7CC3-F33241F56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Dernière séance de TP le 09/05/23</a:t>
            </a:r>
          </a:p>
          <a:p>
            <a:r>
              <a:rPr lang="fr-FR" dirty="0"/>
              <a:t>Présentation des posters 30/06 (l’année passée)</a:t>
            </a:r>
          </a:p>
          <a:p>
            <a:r>
              <a:rPr lang="fr-FR" dirty="0"/>
              <a:t>Le rapport 25-30 pages</a:t>
            </a:r>
          </a:p>
        </p:txBody>
      </p:sp>
    </p:spTree>
    <p:extLst>
      <p:ext uri="{BB962C8B-B14F-4D97-AF65-F5344CB8AC3E}">
        <p14:creationId xmlns:p14="http://schemas.microsoft.com/office/powerpoint/2010/main" val="3662901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Idées de nouvelles étapes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Stocker les coordonnées sur une carte SD/l’esp8266 pour les utiliser sur un ordinateur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https://www.gpsvisualizer.com/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https://www.instructables.com/DIY-GPS-Tracker-Python-Application/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en utilisant le Wifi avec un ordinateur (voir </a:t>
            </a: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https://www.instructables.com/Audio-Controlled-Home-Using-Esp8266/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Afficher les données sur un écran LCD ou OLED + Contrôle avec boutons et/ou potentiomètre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Montrer les coordonnées sur Google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Earth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 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https://earth.google.com/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https://developers.google.com/kml/documentation/kml_tut?hl=fr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https://www.gpsbabel.org/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avec un service Cloud à travers une connexion cellulaire/4G/Lora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Install 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LittleFS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Filesystem Uploader in Arduino IDE (https://randomnerdtutorials.com/install-esp8266-nodemcu-littlefs-arduino/)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6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Tutoriels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Server-Sent Events (Update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Sensor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Readings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Automatically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Async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– Control Outputs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Arduino IDE (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ESPAsyncWebServer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https://randomnerdtutorials.com/esp8266-nodemcu-async-web-server-espasyncwebserver-library/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SPIFFS (SPI Flash File System) –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https://randomnerdtutorials.com/esp8266-web-server-spiffs-nodemcu/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Reconnect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Wi-Fi Network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Connection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fr-FR" sz="1800" dirty="0"/>
              <a:t>Adresse IP fixe</a:t>
            </a:r>
            <a:br>
              <a:rPr lang="fr-FR" sz="1800" dirty="0"/>
            </a:br>
            <a:r>
              <a:rPr lang="fr-FR" sz="1800" dirty="0"/>
              <a:t>https://randomnerdtutorials.com/esp8266-nodemcu-static-fixed-ip-address-arduino/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815982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C92AE-4CCC-5558-D5D4-D7D607589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Finalités possibles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3D4D04-15E7-89AB-575C-D5FF8F86B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Boite ne s’ouvrant que à un endroit précis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Jeu de chasse au trésor(</a:t>
            </a:r>
            <a:r>
              <a:rPr lang="fr-BE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geocaching</a:t>
            </a: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avec un système de chaud/froid + directions + localisation des participants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Donner des directions pour suivre un chemin précis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Envoyer un signal de détresse(mail, SMS,…) incluant la position.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Enregistrer et afficher le parcours d’un promeneur/cycliste (déjà fait/peu original)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4176005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129974E-A682-6C69-C179-910BFC48F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588" y="662400"/>
            <a:ext cx="10055721" cy="1325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 err="1">
                <a:latin typeface="+mj-lt"/>
                <a:ea typeface="+mj-ea"/>
                <a:cs typeface="+mj-cs"/>
              </a:rPr>
              <a:t>Répertoire</a:t>
            </a:r>
            <a:r>
              <a:rPr lang="en-US" kern="1200" dirty="0">
                <a:latin typeface="+mj-lt"/>
                <a:ea typeface="+mj-ea"/>
                <a:cs typeface="+mj-cs"/>
              </a:rPr>
              <a:t> Git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3993D9-25C6-D792-488E-F043415C7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10089112" cy="390959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  <a:hlinkClick r:id="rId2"/>
              </a:rPr>
              <a:t>https://github.com/AurelienNiebes/SEMI-BA3-GPS3-GPS-Tracker-ESP8266</a:t>
            </a:r>
            <a:endParaRPr lang="en-US" sz="2000" kern="1200" dirty="0">
              <a:solidFill>
                <a:schemeClr val="tx1">
                  <a:alpha val="6000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>
                    <a:alpha val="60000"/>
                  </a:srgbClr>
                </a:solidFill>
              </a:rPr>
              <a:t>QR Code </a:t>
            </a:r>
            <a:endParaRPr lang="en-US" sz="2000" kern="1200" dirty="0">
              <a:solidFill>
                <a:srgbClr val="FF0000">
                  <a:alpha val="60000"/>
                </a:srgb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242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753F0C-B4EC-E222-6E2A-3FD1958190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Instructa</a:t>
            </a:r>
            <a:r>
              <a:rPr lang="fr-FR" dirty="0"/>
              <a:t>	</a:t>
            </a:r>
            <a:r>
              <a:rPr lang="fr-FR" dirty="0" err="1"/>
              <a:t>bles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ACE9F90-9AC1-8FAA-C05E-37FE091E48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https://www.instructables.com/search/?q=gps%20tracker&amp;projects=all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8837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5A099E-593D-F6A4-8EFE-593242510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9412"/>
            <a:ext cx="10515600" cy="7132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dirty="0"/>
              <a:t>https://randomnerdtutorials.com/esp8266-pinout-reference-gpios/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FFC6D9-3A2A-308C-BDD6-679F41B02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7" y="365125"/>
            <a:ext cx="778192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563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27A265-A2F8-64B3-B02E-79CB3E6B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hlinkClick r:id="rId2"/>
              </a:rPr>
              <a:t>plerup</a:t>
            </a:r>
            <a:r>
              <a:rPr lang="fr-FR" dirty="0"/>
              <a:t> / </a:t>
            </a:r>
            <a:r>
              <a:rPr lang="fr-FR" b="1" dirty="0" err="1">
                <a:hlinkClick r:id="rId3"/>
              </a:rPr>
              <a:t>espsoftwareserial</a:t>
            </a:r>
            <a:r>
              <a:rPr lang="fr-FR" b="1" dirty="0"/>
              <a:t> 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2D7F04-4318-AE33-FC23-5AA849FFC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4"/>
              </a:rPr>
              <a:t>https://github.com/plerup/espsoftwareserial/</a:t>
            </a:r>
            <a:endParaRPr lang="fr-FR" dirty="0"/>
          </a:p>
          <a:p>
            <a:r>
              <a:rPr lang="fr-FR" dirty="0"/>
              <a:t>Pas utile finalement, on utilise plutôt </a:t>
            </a:r>
            <a:r>
              <a:rPr lang="fr-FR" dirty="0" err="1"/>
              <a:t>SoftwareSerial</a:t>
            </a:r>
            <a:r>
              <a:rPr lang="fr-FR" dirty="0"/>
              <a:t> inclue de base </a:t>
            </a:r>
            <a:r>
              <a:rPr lang="fr-FR"/>
              <a:t>dans Arduino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634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8F29CE-2F13-D894-48BD-BEFE2DC7E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branchements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CCC779C-D845-5989-9B47-C7B4B898F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09" y="2231473"/>
            <a:ext cx="5763491" cy="3343275"/>
          </a:xfr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853C035-07AD-7149-2393-76CE79FA1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2" y="2231473"/>
            <a:ext cx="4469288" cy="353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59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8F8C77-DA96-A1A1-059E-6E7D2E412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Output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8F19A4-5D36-A8C0-EC67-E69D4539F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Output du programme « </a:t>
            </a:r>
            <a:r>
              <a:rPr lang="fr-FR" dirty="0" err="1"/>
              <a:t>GPS_Communication.ino</a:t>
            </a:r>
            <a:r>
              <a:rPr lang="fr-FR" dirty="0"/>
              <a:t> » </a:t>
            </a:r>
            <a:br>
              <a:rPr lang="fr-FR" dirty="0"/>
            </a:br>
            <a:r>
              <a:rPr lang="fr-FR" dirty="0"/>
              <a:t>Bibliothèque utilisée: https://github.com/mikalhart/TinyGPSPlus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5CD406D-88F7-EC32-C11C-BF954E24C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043" y="2637321"/>
            <a:ext cx="5119482" cy="353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63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46F71B-8B62-6DED-EDC9-65FA55500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600"/>
            <a:ext cx="10515600" cy="1325563"/>
          </a:xfrm>
        </p:spPr>
        <p:txBody>
          <a:bodyPr/>
          <a:lstStyle/>
          <a:p>
            <a:r>
              <a:rPr lang="en-US" dirty="0" err="1"/>
              <a:t>TinyGPSplus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92AF7E-29F6-A563-4249-D4BBD3518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TinyGPS</a:t>
            </a:r>
            <a:r>
              <a:rPr lang="en-US" dirty="0"/>
              <a:t>++ is a new Arduino library for parsing NMEA data streams provided by GPS modules.</a:t>
            </a:r>
          </a:p>
          <a:p>
            <a:pPr marL="0" indent="0">
              <a:buNone/>
            </a:pPr>
            <a:r>
              <a:rPr lang="fr-FR" dirty="0">
                <a:hlinkClick r:id="rId2"/>
              </a:rPr>
              <a:t>https://github.com/mikalhart/TinyGPSPlus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771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BC1E36-AE13-32BC-18E6-EE7004469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TinyGPSplus</a:t>
            </a:r>
            <a:r>
              <a:rPr lang="fr-FR" dirty="0"/>
              <a:t>: Toutes les données </a:t>
            </a:r>
            <a:r>
              <a:rPr lang="fr-FR" dirty="0" err="1"/>
              <a:t>extractables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4F42FF-596B-550B-F70A-95ACA6024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25000" lnSpcReduction="2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Serial.println(gps.location.lat(), 6); // Latitude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Serial.println(gps.location.lng(), 6); // Longitude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Serial.print(gps.location.rawLat().negative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Serial.println(gps.location.rawLat().deg); // Raw latitude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Serial.print(gps.location.rawLng().negative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Serial.println(gps.location.rawLng().deg); // Raw longitude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Serial.println(gps.date.value()); // Raw date in DDMMYY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Serial.println(gps.date.year()); // Year (2000+) (u16)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Serial.println(gps.date.month()); // Month (1-12)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Serial.println(gps.date.day()); // Day (1-31)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Serial.println(gps.time.value()); // Raw time in HHMMSSCC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Serial.println(gps.time.hour()); // Hour (0-23)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Serial.println(gps.time.minute()); // Minute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Serial.println(gps.time.second()); // Second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Serial.println(gps.time.centisecond()); // 100ths of a second (0-99)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Serial.println(gps.speed.value()); // Raw speed in 100ths of a knot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Serial.println(gps.speed.knots()); // Speed in knots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Serial.println(gps.speed.mph()); // Speed in miles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Serial.println(gps.speed.mps()); // Speed in meters per second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Serial.println(gps.speed.kmph()); // Speed in kilometers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Serial.println(gps.course.value()); // Raw course in 100ths of a degree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erial.println(gps.course.deg()); // Course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Serial.println(gps.altitude.value()); // Raw altitude in centimeters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Serial.println(gps.altitude.meters()); // Altitude in 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Serial.println(gps.altitude.miles()); // Altitude in miles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Serial.println(gps.altitude.kilometers()); // Altitude in kilometers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Serial.println(gps.altitude.feet()); // Altitude in feet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Serial.println(gps.satellites.value()); // Number of satellites in use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Serial.println(gps.hdop.value()); // Horizontal Dim. of Precision (100ths-i32)</a:t>
            </a:r>
          </a:p>
          <a:p>
            <a:endParaRPr lang="fr-FR" noProof="1"/>
          </a:p>
        </p:txBody>
      </p:sp>
    </p:spTree>
    <p:extLst>
      <p:ext uri="{BB962C8B-B14F-4D97-AF65-F5344CB8AC3E}">
        <p14:creationId xmlns:p14="http://schemas.microsoft.com/office/powerpoint/2010/main" val="33138960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1326</Words>
  <Application>Microsoft Office PowerPoint</Application>
  <PresentationFormat>Grand écran</PresentationFormat>
  <Paragraphs>109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Thème Office</vt:lpstr>
      <vt:lpstr>GPS Tracker: ESP 8266</vt:lpstr>
      <vt:lpstr>Feuille de route Projet</vt:lpstr>
      <vt:lpstr>Instructa bles</vt:lpstr>
      <vt:lpstr>Présentation PowerPoint</vt:lpstr>
      <vt:lpstr>plerup / espsoftwareserial </vt:lpstr>
      <vt:lpstr>Test de l’assistant(08/02/23): branchements</vt:lpstr>
      <vt:lpstr>Test de l’assistant(08/02/23): Output</vt:lpstr>
      <vt:lpstr>TinyGPSplus</vt:lpstr>
      <vt:lpstr>TinyGPSplus: Toutes les données extractables</vt:lpstr>
      <vt:lpstr>Fritzing</vt:lpstr>
      <vt:lpstr>Photos branchements</vt:lpstr>
      <vt:lpstr>Test 10/02</vt:lpstr>
      <vt:lpstr>Serveur Web + lien Google Maps</vt:lpstr>
      <vt:lpstr>Serveur Web + lien Google Maps</vt:lpstr>
      <vt:lpstr>Sauvegarder les données sur carte SD</vt:lpstr>
      <vt:lpstr>Lire le fichier sur un ordinateur</vt:lpstr>
      <vt:lpstr>Données brutes du GPS</vt:lpstr>
      <vt:lpstr>Affichage OLED</vt:lpstr>
      <vt:lpstr>Affichage LCD</vt:lpstr>
      <vt:lpstr>Idées de nouvelles étapes</vt:lpstr>
      <vt:lpstr>Tutoriels</vt:lpstr>
      <vt:lpstr>Finalités possibles</vt:lpstr>
      <vt:lpstr>Répertoire Git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Axelle Lambaere;Aurélien Niebes</dc:creator>
  <cp:lastModifiedBy>Léo</cp:lastModifiedBy>
  <cp:revision>25</cp:revision>
  <dcterms:created xsi:type="dcterms:W3CDTF">2023-02-07T11:39:05Z</dcterms:created>
  <dcterms:modified xsi:type="dcterms:W3CDTF">2023-02-28T11:02:49Z</dcterms:modified>
</cp:coreProperties>
</file>

<file path=docProps/thumbnail.jpeg>
</file>